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61" r:id="rId5"/>
    <p:sldId id="272" r:id="rId6"/>
    <p:sldId id="262" r:id="rId7"/>
    <p:sldId id="260" r:id="rId8"/>
    <p:sldId id="263" r:id="rId9"/>
    <p:sldId id="259" r:id="rId10"/>
    <p:sldId id="258" r:id="rId11"/>
    <p:sldId id="264" r:id="rId12"/>
    <p:sldId id="266" r:id="rId13"/>
    <p:sldId id="265" r:id="rId14"/>
    <p:sldId id="267" r:id="rId15"/>
    <p:sldId id="269" r:id="rId16"/>
    <p:sldId id="270" r:id="rId17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2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6499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5159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4435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7251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37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5740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9751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0879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6144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430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611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AAF60-012D-4718-BE69-E01AB11E853E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070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2"/>
          <p:cNvSpPr>
            <a:spLocks noGrp="1"/>
          </p:cNvSpPr>
          <p:nvPr>
            <p:ph type="subTitle" idx="1"/>
          </p:nvPr>
        </p:nvSpPr>
        <p:spPr>
          <a:xfrm>
            <a:off x="360218" y="120534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b="7679"/>
          <a:stretch/>
        </p:blipFill>
        <p:spPr>
          <a:xfrm>
            <a:off x="360217" y="702263"/>
            <a:ext cx="11338163" cy="582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132961"/>
              </p:ext>
            </p:extLst>
          </p:nvPr>
        </p:nvGraphicFramePr>
        <p:xfrm>
          <a:off x="286378" y="894535"/>
          <a:ext cx="1147019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70192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201044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78" y="1469029"/>
            <a:ext cx="5068415" cy="491870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808" y="1399458"/>
            <a:ext cx="6104762" cy="4988278"/>
          </a:xfrm>
          <a:prstGeom prst="rect">
            <a:avLst/>
          </a:prstGeom>
        </p:spPr>
      </p:pic>
      <p:sp>
        <p:nvSpPr>
          <p:cNvPr id="6" name="Flèche gauche 5"/>
          <p:cNvSpPr/>
          <p:nvPr/>
        </p:nvSpPr>
        <p:spPr>
          <a:xfrm rot="20079988">
            <a:off x="3852066" y="4072486"/>
            <a:ext cx="2455817" cy="498711"/>
          </a:xfrm>
          <a:prstGeom prst="leftArrow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7525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132961"/>
              </p:ext>
            </p:extLst>
          </p:nvPr>
        </p:nvGraphicFramePr>
        <p:xfrm>
          <a:off x="286378" y="894535"/>
          <a:ext cx="1147019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70192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201044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353983" y="2206338"/>
            <a:ext cx="5231945" cy="333985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320053" y="2177844"/>
            <a:ext cx="5231945" cy="3396846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079537" y="1961805"/>
            <a:ext cx="5231944" cy="3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066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132961"/>
              </p:ext>
            </p:extLst>
          </p:nvPr>
        </p:nvGraphicFramePr>
        <p:xfrm>
          <a:off x="286378" y="894535"/>
          <a:ext cx="1147019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70192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201044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381328" y="2042074"/>
            <a:ext cx="5349988" cy="401457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049262" y="989242"/>
            <a:ext cx="2846766" cy="351390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8792602" y="1050852"/>
            <a:ext cx="2872951" cy="329183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5"/>
          <a:srcRect t="46721"/>
          <a:stretch/>
        </p:blipFill>
        <p:spPr>
          <a:xfrm>
            <a:off x="4715690" y="4283658"/>
            <a:ext cx="7160171" cy="244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377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132961"/>
              </p:ext>
            </p:extLst>
          </p:nvPr>
        </p:nvGraphicFramePr>
        <p:xfrm>
          <a:off x="286378" y="894535"/>
          <a:ext cx="1147019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70192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201044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6575" y="1815781"/>
            <a:ext cx="4450831" cy="333985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672639" y="1825259"/>
            <a:ext cx="4526774" cy="3396846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432122" y="1609221"/>
            <a:ext cx="4526775" cy="3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6942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880164"/>
              </p:ext>
            </p:extLst>
          </p:nvPr>
        </p:nvGraphicFramePr>
        <p:xfrm>
          <a:off x="418407" y="846707"/>
          <a:ext cx="1133816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43980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E</a:t>
                      </a:r>
                      <a:endParaRPr lang="fr-F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813925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0239" y="1444956"/>
            <a:ext cx="6102625" cy="458458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23" y="1444957"/>
            <a:ext cx="5409759" cy="4584588"/>
          </a:xfrm>
          <a:prstGeom prst="rect">
            <a:avLst/>
          </a:prstGeom>
        </p:spPr>
      </p:pic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459147"/>
              </p:ext>
            </p:extLst>
          </p:nvPr>
        </p:nvGraphicFramePr>
        <p:xfrm>
          <a:off x="155170" y="5658705"/>
          <a:ext cx="52647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473">
                  <a:extLst>
                    <a:ext uri="{9D8B030D-6E8A-4147-A177-3AD203B41FA5}">
                      <a16:colId xmlns:a16="http://schemas.microsoft.com/office/drawing/2014/main" val="43980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E 1</a:t>
                      </a:r>
                      <a:endParaRPr lang="fr-F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813925"/>
                  </a:ext>
                </a:extLst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975598"/>
              </p:ext>
            </p:extLst>
          </p:nvPr>
        </p:nvGraphicFramePr>
        <p:xfrm>
          <a:off x="5730238" y="5658705"/>
          <a:ext cx="52647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473">
                  <a:extLst>
                    <a:ext uri="{9D8B030D-6E8A-4147-A177-3AD203B41FA5}">
                      <a16:colId xmlns:a16="http://schemas.microsoft.com/office/drawing/2014/main" val="43980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E 2</a:t>
                      </a:r>
                      <a:endParaRPr lang="fr-F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813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11952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984586"/>
              </p:ext>
            </p:extLst>
          </p:nvPr>
        </p:nvGraphicFramePr>
        <p:xfrm>
          <a:off x="418407" y="846707"/>
          <a:ext cx="1133816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43980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F</a:t>
                      </a:r>
                      <a:endParaRPr lang="fr-FR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813925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7" y="1378454"/>
            <a:ext cx="5538256" cy="504847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10757" y="1081114"/>
            <a:ext cx="5048472" cy="564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15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984586"/>
              </p:ext>
            </p:extLst>
          </p:nvPr>
        </p:nvGraphicFramePr>
        <p:xfrm>
          <a:off x="418407" y="846707"/>
          <a:ext cx="1133816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43980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F</a:t>
                      </a:r>
                      <a:endParaRPr lang="fr-FR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813925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96179" y="1400681"/>
            <a:ext cx="4903441" cy="485898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808" y="1378453"/>
            <a:ext cx="6104762" cy="490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28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757122"/>
              </p:ext>
            </p:extLst>
          </p:nvPr>
        </p:nvGraphicFramePr>
        <p:xfrm>
          <a:off x="324195" y="719666"/>
          <a:ext cx="1152381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3816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pic>
        <p:nvPicPr>
          <p:cNvPr id="16" name="Imag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041" y="1124372"/>
            <a:ext cx="11044839" cy="5235667"/>
          </a:xfrm>
          <a:prstGeom prst="rect">
            <a:avLst/>
          </a:prstGeom>
        </p:spPr>
      </p:pic>
      <p:graphicFrame>
        <p:nvGraphicFramePr>
          <p:cNvPr id="17" name="Tableau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019233"/>
              </p:ext>
            </p:extLst>
          </p:nvPr>
        </p:nvGraphicFramePr>
        <p:xfrm>
          <a:off x="568041" y="5994279"/>
          <a:ext cx="68507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074">
                  <a:extLst>
                    <a:ext uri="{9D8B030D-6E8A-4147-A177-3AD203B41FA5}">
                      <a16:colId xmlns:a16="http://schemas.microsoft.com/office/drawing/2014/main" val="35111426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A1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929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9975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233973"/>
              </p:ext>
            </p:extLst>
          </p:nvPr>
        </p:nvGraphicFramePr>
        <p:xfrm>
          <a:off x="324195" y="719666"/>
          <a:ext cx="1152381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3816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A           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516329" y="2165785"/>
            <a:ext cx="5380326" cy="351085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212" y="1231049"/>
            <a:ext cx="5180542" cy="5380327"/>
          </a:xfrm>
          <a:prstGeom prst="rect">
            <a:avLst/>
          </a:prstGeom>
        </p:spPr>
      </p:pic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017438"/>
              </p:ext>
            </p:extLst>
          </p:nvPr>
        </p:nvGraphicFramePr>
        <p:xfrm>
          <a:off x="4890851" y="1377889"/>
          <a:ext cx="2390503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0503">
                  <a:extLst>
                    <a:ext uri="{9D8B030D-6E8A-4147-A177-3AD203B41FA5}">
                      <a16:colId xmlns:a16="http://schemas.microsoft.com/office/drawing/2014/main" val="35111426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Hall ADV  Intérieur 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929634"/>
                  </a:ext>
                </a:extLst>
              </a:tr>
            </a:tbl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1704" y="1231049"/>
            <a:ext cx="2378439" cy="541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91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757122"/>
              </p:ext>
            </p:extLst>
          </p:nvPr>
        </p:nvGraphicFramePr>
        <p:xfrm>
          <a:off x="324195" y="719666"/>
          <a:ext cx="1152381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3816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6104" y="1321404"/>
            <a:ext cx="5670466" cy="510552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3"/>
          <a:srcRect l="19928"/>
          <a:stretch/>
        </p:blipFill>
        <p:spPr>
          <a:xfrm>
            <a:off x="418407" y="1321404"/>
            <a:ext cx="5445905" cy="5105522"/>
          </a:xfrm>
          <a:prstGeom prst="rect">
            <a:avLst/>
          </a:prstGeom>
        </p:spPr>
      </p:pic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381700"/>
              </p:ext>
            </p:extLst>
          </p:nvPr>
        </p:nvGraphicFramePr>
        <p:xfrm>
          <a:off x="5743566" y="6426926"/>
          <a:ext cx="68507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074">
                  <a:extLst>
                    <a:ext uri="{9D8B030D-6E8A-4147-A177-3AD203B41FA5}">
                      <a16:colId xmlns:a16="http://schemas.microsoft.com/office/drawing/2014/main" val="3511142687"/>
                    </a:ext>
                  </a:extLst>
                </a:gridCol>
              </a:tblGrid>
              <a:tr h="363705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A2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929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3937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963855"/>
              </p:ext>
            </p:extLst>
          </p:nvPr>
        </p:nvGraphicFramePr>
        <p:xfrm>
          <a:off x="324195" y="719666"/>
          <a:ext cx="1143237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2375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pic>
        <p:nvPicPr>
          <p:cNvPr id="18" name="Imag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7" y="1124372"/>
            <a:ext cx="11338163" cy="5235667"/>
          </a:xfrm>
          <a:prstGeom prst="rect">
            <a:avLst/>
          </a:prstGeom>
        </p:spPr>
      </p:pic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947167"/>
              </p:ext>
            </p:extLst>
          </p:nvPr>
        </p:nvGraphicFramePr>
        <p:xfrm>
          <a:off x="418407" y="5994279"/>
          <a:ext cx="68507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074">
                  <a:extLst>
                    <a:ext uri="{9D8B030D-6E8A-4147-A177-3AD203B41FA5}">
                      <a16:colId xmlns:a16="http://schemas.microsoft.com/office/drawing/2014/main" val="35111426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A3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929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1066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757122"/>
              </p:ext>
            </p:extLst>
          </p:nvPr>
        </p:nvGraphicFramePr>
        <p:xfrm>
          <a:off x="324195" y="719666"/>
          <a:ext cx="1152381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3816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3235" y="1260152"/>
            <a:ext cx="5564777" cy="260645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45223"/>
          <a:stretch/>
        </p:blipFill>
        <p:spPr>
          <a:xfrm>
            <a:off x="1812173" y="1260152"/>
            <a:ext cx="3070959" cy="538255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3235" y="4036252"/>
            <a:ext cx="5473336" cy="2606456"/>
          </a:xfrm>
          <a:prstGeom prst="rect">
            <a:avLst/>
          </a:prstGeom>
        </p:spPr>
      </p:pic>
      <p:graphicFrame>
        <p:nvGraphicFramePr>
          <p:cNvPr id="14" name="Tableau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79161"/>
              </p:ext>
            </p:extLst>
          </p:nvPr>
        </p:nvGraphicFramePr>
        <p:xfrm>
          <a:off x="6283235" y="3768550"/>
          <a:ext cx="68507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074">
                  <a:extLst>
                    <a:ext uri="{9D8B030D-6E8A-4147-A177-3AD203B41FA5}">
                      <a16:colId xmlns:a16="http://schemas.microsoft.com/office/drawing/2014/main" val="3511142687"/>
                    </a:ext>
                  </a:extLst>
                </a:gridCol>
              </a:tblGrid>
              <a:tr h="363705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A4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929634"/>
                  </a:ext>
                </a:extLst>
              </a:tr>
            </a:tbl>
          </a:graphicData>
        </a:graphic>
      </p:graphicFrame>
      <p:sp>
        <p:nvSpPr>
          <p:cNvPr id="8" name="Flèche vers le haut 7"/>
          <p:cNvSpPr/>
          <p:nvPr/>
        </p:nvSpPr>
        <p:spPr>
          <a:xfrm rot="11781173">
            <a:off x="10951615" y="2705109"/>
            <a:ext cx="452647" cy="3345582"/>
          </a:xfrm>
          <a:prstGeom prst="upArrow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63904"/>
              </p:ext>
            </p:extLst>
          </p:nvPr>
        </p:nvGraphicFramePr>
        <p:xfrm>
          <a:off x="1812173" y="6215263"/>
          <a:ext cx="68507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074">
                  <a:extLst>
                    <a:ext uri="{9D8B030D-6E8A-4147-A177-3AD203B41FA5}">
                      <a16:colId xmlns:a16="http://schemas.microsoft.com/office/drawing/2014/main" val="3511142687"/>
                    </a:ext>
                  </a:extLst>
                </a:gridCol>
              </a:tblGrid>
              <a:tr h="363705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A5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929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357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21797" y="266007"/>
            <a:ext cx="1185684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846632"/>
              </p:ext>
            </p:extLst>
          </p:nvPr>
        </p:nvGraphicFramePr>
        <p:xfrm>
          <a:off x="121797" y="685800"/>
          <a:ext cx="1185684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6843">
                  <a:extLst>
                    <a:ext uri="{9D8B030D-6E8A-4147-A177-3AD203B41FA5}">
                      <a16:colId xmlns:a16="http://schemas.microsoft.com/office/drawing/2014/main" val="3565314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B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7552624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r="12847"/>
          <a:stretch/>
        </p:blipFill>
        <p:spPr>
          <a:xfrm rot="5400000">
            <a:off x="-683018" y="1910408"/>
            <a:ext cx="5647904" cy="403827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3566" y="1826885"/>
            <a:ext cx="3905074" cy="4205316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0235" y="1081115"/>
            <a:ext cx="3678766" cy="5696857"/>
          </a:xfrm>
          <a:prstGeom prst="rect">
            <a:avLst/>
          </a:prstGeom>
        </p:spPr>
      </p:pic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041887"/>
              </p:ext>
            </p:extLst>
          </p:nvPr>
        </p:nvGraphicFramePr>
        <p:xfrm>
          <a:off x="121797" y="6382657"/>
          <a:ext cx="49888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887">
                  <a:extLst>
                    <a:ext uri="{9D8B030D-6E8A-4147-A177-3AD203B41FA5}">
                      <a16:colId xmlns:a16="http://schemas.microsoft.com/office/drawing/2014/main" val="3565314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B1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7552624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683401" y="5662869"/>
            <a:ext cx="431528" cy="369332"/>
          </a:xfrm>
          <a:prstGeom prst="rect">
            <a:avLst/>
          </a:prstGeom>
          <a:solidFill>
            <a:srgbClr val="FF33CC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 smtClean="0">
                <a:solidFill>
                  <a:sysClr val="windowText" lastClr="000000"/>
                </a:solidFill>
              </a:rPr>
              <a:t>B2</a:t>
            </a:r>
            <a:endParaRPr lang="fr-FR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671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21797" y="266007"/>
            <a:ext cx="1185684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846632"/>
              </p:ext>
            </p:extLst>
          </p:nvPr>
        </p:nvGraphicFramePr>
        <p:xfrm>
          <a:off x="121797" y="685800"/>
          <a:ext cx="1185684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6843">
                  <a:extLst>
                    <a:ext uri="{9D8B030D-6E8A-4147-A177-3AD203B41FA5}">
                      <a16:colId xmlns:a16="http://schemas.microsoft.com/office/drawing/2014/main" val="3565314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B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7552624"/>
                  </a:ext>
                </a:extLst>
              </a:tr>
            </a:tbl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05" y="1280159"/>
            <a:ext cx="6104762" cy="529045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2868" y="1280159"/>
            <a:ext cx="5229523" cy="529045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35105" y="6201284"/>
            <a:ext cx="431528" cy="369332"/>
          </a:xfrm>
          <a:prstGeom prst="rect">
            <a:avLst/>
          </a:prstGeom>
          <a:solidFill>
            <a:srgbClr val="FF33CC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 smtClean="0">
                <a:solidFill>
                  <a:sysClr val="windowText" lastClr="000000"/>
                </a:solidFill>
              </a:rPr>
              <a:t>B3</a:t>
            </a:r>
            <a:endParaRPr lang="fr-FR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622868" y="6201284"/>
            <a:ext cx="431528" cy="369332"/>
          </a:xfrm>
          <a:prstGeom prst="rect">
            <a:avLst/>
          </a:prstGeom>
          <a:solidFill>
            <a:srgbClr val="FF33CC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 smtClean="0">
                <a:solidFill>
                  <a:sysClr val="windowText" lastClr="000000"/>
                </a:solidFill>
              </a:rPr>
              <a:t>B4</a:t>
            </a:r>
            <a:endParaRPr lang="fr-FR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586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24195" y="299873"/>
            <a:ext cx="11432375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ADV – Arnaud de Villeneuve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763727"/>
              </p:ext>
            </p:extLst>
          </p:nvPr>
        </p:nvGraphicFramePr>
        <p:xfrm>
          <a:off x="324195" y="719666"/>
          <a:ext cx="1143237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2375">
                  <a:extLst>
                    <a:ext uri="{9D8B030D-6E8A-4147-A177-3AD203B41FA5}">
                      <a16:colId xmlns:a16="http://schemas.microsoft.com/office/drawing/2014/main" val="3622133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463081" y="1897044"/>
            <a:ext cx="5267109" cy="395381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/>
          <a:srcRect l="30172"/>
          <a:stretch/>
        </p:blipFill>
        <p:spPr>
          <a:xfrm>
            <a:off x="4336869" y="1240395"/>
            <a:ext cx="4262872" cy="526711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4"/>
          <a:srcRect l="50713" t="32177" r="214" b="17350"/>
          <a:stretch/>
        </p:blipFill>
        <p:spPr>
          <a:xfrm>
            <a:off x="8681165" y="1240395"/>
            <a:ext cx="2995775" cy="2312127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6562" y="3774498"/>
            <a:ext cx="3070008" cy="2734777"/>
          </a:xfrm>
          <a:prstGeom prst="rect">
            <a:avLst/>
          </a:prstGeom>
        </p:spPr>
      </p:pic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522722"/>
              </p:ext>
            </p:extLst>
          </p:nvPr>
        </p:nvGraphicFramePr>
        <p:xfrm>
          <a:off x="193567" y="6059208"/>
          <a:ext cx="5624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496">
                  <a:extLst>
                    <a:ext uri="{9D8B030D-6E8A-4147-A177-3AD203B41FA5}">
                      <a16:colId xmlns:a16="http://schemas.microsoft.com/office/drawing/2014/main" val="3622133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C1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422387"/>
              </p:ext>
            </p:extLst>
          </p:nvPr>
        </p:nvGraphicFramePr>
        <p:xfrm>
          <a:off x="4336869" y="6136665"/>
          <a:ext cx="5624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496">
                  <a:extLst>
                    <a:ext uri="{9D8B030D-6E8A-4147-A177-3AD203B41FA5}">
                      <a16:colId xmlns:a16="http://schemas.microsoft.com/office/drawing/2014/main" val="3622133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C2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378278"/>
              </p:ext>
            </p:extLst>
          </p:nvPr>
        </p:nvGraphicFramePr>
        <p:xfrm>
          <a:off x="10155896" y="1876242"/>
          <a:ext cx="5624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496">
                  <a:extLst>
                    <a:ext uri="{9D8B030D-6E8A-4147-A177-3AD203B41FA5}">
                      <a16:colId xmlns:a16="http://schemas.microsoft.com/office/drawing/2014/main" val="3622133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C3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652826"/>
              </p:ext>
            </p:extLst>
          </p:nvPr>
        </p:nvGraphicFramePr>
        <p:xfrm>
          <a:off x="9273560" y="3032818"/>
          <a:ext cx="208332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3328">
                  <a:extLst>
                    <a:ext uri="{9D8B030D-6E8A-4147-A177-3AD203B41FA5}">
                      <a16:colId xmlns:a16="http://schemas.microsoft.com/office/drawing/2014/main" val="3622133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C4 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</a:rPr>
                        <a:t>(Extension =  IRM)</a:t>
                      </a:r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083008"/>
              </p:ext>
            </p:extLst>
          </p:nvPr>
        </p:nvGraphicFramePr>
        <p:xfrm>
          <a:off x="10033976" y="5976289"/>
          <a:ext cx="5624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496">
                  <a:extLst>
                    <a:ext uri="{9D8B030D-6E8A-4147-A177-3AD203B41FA5}">
                      <a16:colId xmlns:a16="http://schemas.microsoft.com/office/drawing/2014/main" val="3622133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C3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04873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121</Words>
  <Application>Microsoft Office PowerPoint</Application>
  <PresentationFormat>Grand écran</PresentationFormat>
  <Paragraphs>48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CHRU Montpellier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ALDUDO CARCEL NATHALIE</dc:creator>
  <cp:lastModifiedBy>ALDUDO CARCEL NATHALIE</cp:lastModifiedBy>
  <cp:revision>19</cp:revision>
  <cp:lastPrinted>2025-05-20T07:13:42Z</cp:lastPrinted>
  <dcterms:created xsi:type="dcterms:W3CDTF">2025-05-15T12:49:10Z</dcterms:created>
  <dcterms:modified xsi:type="dcterms:W3CDTF">2025-05-20T07:49:14Z</dcterms:modified>
</cp:coreProperties>
</file>